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7DD2B-FE48-4757-892E-16F66A092BF9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1D9D5DD-489B-4E99-8C7A-C723099EA8B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 smtClean="0">
              <a:latin typeface="Aharoni" pitchFamily="2" charset="-79"/>
              <a:cs typeface="Aharoni" pitchFamily="2" charset="-79"/>
            </a:rPr>
            <a:t>Urusan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Provinsi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929D01EB-8FD9-4779-B505-1336B1B54493}" type="parTrans" cxnId="{8A10E111-1832-4CD1-87DE-99FB00377790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F5A9C672-67E0-4115-9A31-EF30C9300C69}" type="sibTrans" cxnId="{8A10E111-1832-4CD1-87DE-99FB00377790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FF5AF56D-0057-42EE-8055-DCF8E1E7A973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Limbah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sampah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regional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538FF3A-B8BA-4BA8-AB05-56B8CE827F64}" type="parTrans" cxnId="{D8019ACD-02CA-45B9-8C72-83E6F3907F1C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02339C15-4600-45D1-BF82-05D52DB7DC9C}" type="sibTrans" cxnId="{D8019ACD-02CA-45B9-8C72-83E6F3907F1C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22D3EF14-F1A6-44CF-B863-E7CE463EFBA2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Stimulan</a:t>
          </a:r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8621A3FC-3C80-43B8-A9F6-F4026CADFF82}" type="parTrans" cxnId="{CCA1589E-8E2A-487F-8031-2998BF564AFA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72998ACB-5F77-4F71-9317-564E5204DE5C}" type="sibTrans" cxnId="{CCA1589E-8E2A-487F-8031-2998BF564AFA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6FE81D05-E6E4-458D-80E5-D6D48E429DA6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 smtClean="0">
              <a:latin typeface="Aharoni" pitchFamily="2" charset="-79"/>
              <a:cs typeface="Aharoni" pitchFamily="2" charset="-79"/>
            </a:rPr>
            <a:t>Urusan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Kab</a:t>
          </a:r>
          <a:r>
            <a:rPr lang="en-US" dirty="0" smtClean="0">
              <a:latin typeface="Aharoni" pitchFamily="2" charset="-79"/>
              <a:cs typeface="Aharoni" pitchFamily="2" charset="-79"/>
            </a:rPr>
            <a:t>./Kota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F92D0B49-64D2-40FA-B343-E32C4FFC28A7}" type="parTrans" cxnId="{EEE3E738-7893-47FA-B2F3-4CE00B00BDDE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1533D6E2-6B4E-4086-ADE9-360361B15B34}" type="sibTrans" cxnId="{EEE3E738-7893-47FA-B2F3-4CE00B00BDDE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F58DA98A-B213-4497-A6D3-8CAFD1CAA9EA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 smtClean="0">
              <a:latin typeface="Aharoni" pitchFamily="2" charset="-79"/>
              <a:cs typeface="Aharoni" pitchFamily="2" charset="-79"/>
            </a:rPr>
            <a:t>Drainase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lingkungan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BF3C6BC8-9BAE-4E04-9F4F-A46551805003}" type="parTrans" cxnId="{1AD16B5D-E4E8-4D77-BD6F-85FCA4EAB881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820D4067-4678-4FCB-840F-9B121C890C87}" type="sibTrans" cxnId="{1AD16B5D-E4E8-4D77-BD6F-85FCA4EAB881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BF27536D-3A2D-4BA0-9B61-F6EC32153F4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 smtClean="0">
              <a:latin typeface="Aharoni" pitchFamily="2" charset="-79"/>
              <a:cs typeface="Aharoni" pitchFamily="2" charset="-79"/>
            </a:rPr>
            <a:t>Sampah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rumah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tangga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BC264AFF-2906-4E0D-8CEF-FE4629E65407}" type="parTrans" cxnId="{8F3594B5-49A2-4267-AC13-75487B69C83B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B81F7EAC-961D-4119-ADC3-B2B738C02B27}" type="sibTrans" cxnId="{8F3594B5-49A2-4267-AC13-75487B69C83B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2683D1EF-152B-4951-B99F-DDF75B132AF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 smtClean="0">
              <a:latin typeface="Aharoni" pitchFamily="2" charset="-79"/>
              <a:cs typeface="Aharoni" pitchFamily="2" charset="-79"/>
            </a:rPr>
            <a:t>Limbah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domestik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288B296B-2240-403A-8DAC-2BD272C74665}" type="parTrans" cxnId="{977E45DA-F99B-4EDE-A06E-11DA4CCF8F12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126211EF-D272-40E3-866A-04EF7F87AA69}" type="sibTrans" cxnId="{977E45DA-F99B-4EDE-A06E-11DA4CCF8F12}">
      <dgm:prSet/>
      <dgm:spPr/>
      <dgm:t>
        <a:bodyPr/>
        <a:lstStyle/>
        <a:p>
          <a:endParaRPr lang="en-US">
            <a:latin typeface="Aharoni" pitchFamily="2" charset="-79"/>
            <a:cs typeface="Aharoni" pitchFamily="2" charset="-79"/>
          </a:endParaRPr>
        </a:p>
      </dgm:t>
    </dgm:pt>
    <dgm:pt modelId="{90E8578B-0E3D-48CC-818E-69F32FD961EA}" type="pres">
      <dgm:prSet presAssocID="{7177DD2B-FE48-4757-892E-16F66A092BF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B1CC7-D3C7-4E35-8591-A5646203F035}" type="pres">
      <dgm:prSet presAssocID="{7177DD2B-FE48-4757-892E-16F66A092BF9}" presName="dummyMaxCanva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5F10B5C-9BB2-4125-8BC7-FBB75B09CF58}" type="pres">
      <dgm:prSet presAssocID="{7177DD2B-FE48-4757-892E-16F66A092BF9}" presName="paren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1B0367F-19C7-46E1-8EAB-963B82F97CB2}" type="pres">
      <dgm:prSet presAssocID="{7177DD2B-FE48-4757-892E-16F66A092BF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D62D3B7-C686-42C9-A964-B1EA6BF43959}" type="pres">
      <dgm:prSet presAssocID="{7177DD2B-FE48-4757-892E-16F66A092BF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94AF470-E76E-407A-82E7-02B13F95CF0C}" type="pres">
      <dgm:prSet presAssocID="{7177DD2B-FE48-4757-892E-16F66A092BF9}" presName="children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621CFAB-7D7C-47C7-B129-954A5CAC231D}" type="pres">
      <dgm:prSet presAssocID="{7177DD2B-FE48-4757-892E-16F66A092BF9}" presName="dummyMaxCanvas_ChildAre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66E3E7D-237A-43E4-82A1-299F2A7CCD5A}" type="pres">
      <dgm:prSet presAssocID="{7177DD2B-FE48-4757-892E-16F66A092BF9}" presName="fulcrum" presStyleLbl="alignAccFollowNode1" presStyleIdx="2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5AEFF29-8467-48BD-8303-4070142D3C24}" type="pres">
      <dgm:prSet presAssocID="{7177DD2B-FE48-4757-892E-16F66A092BF9}" presName="balance_23" presStyleLbl="alignAccFollowNode1" presStyleIdx="3" presStyleCnt="4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6CCC2BB-A5ED-41FC-A8B2-27896F571A7E}" type="pres">
      <dgm:prSet presAssocID="{7177DD2B-FE48-4757-892E-16F66A092BF9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23D12-FC88-4518-9092-36EBEFEA6892}" type="pres">
      <dgm:prSet presAssocID="{7177DD2B-FE48-4757-892E-16F66A092BF9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5D6A3-0DC0-4F46-A707-2F0078EA3036}" type="pres">
      <dgm:prSet presAssocID="{7177DD2B-FE48-4757-892E-16F66A092BF9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CF1F1-9405-45D4-8AE4-D12741C9F786}" type="pres">
      <dgm:prSet presAssocID="{7177DD2B-FE48-4757-892E-16F66A092BF9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5F96-CC72-4D01-8723-ED868E4851D1}" type="pres">
      <dgm:prSet presAssocID="{7177DD2B-FE48-4757-892E-16F66A092BF9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1ABA8D-E310-4492-A31A-1F6CBF07EE6B}" type="presOf" srcId="{6FE81D05-E6E4-458D-80E5-D6D48E429DA6}" destId="{4D62D3B7-C686-42C9-A964-B1EA6BF43959}" srcOrd="0" destOrd="0" presId="urn:microsoft.com/office/officeart/2005/8/layout/balance1"/>
    <dgm:cxn modelId="{6E8E7985-A348-40D5-9F04-BB2445133F08}" type="presOf" srcId="{22D3EF14-F1A6-44CF-B863-E7CE463EFBA2}" destId="{3FB25F96-CC72-4D01-8723-ED868E4851D1}" srcOrd="0" destOrd="0" presId="urn:microsoft.com/office/officeart/2005/8/layout/balance1"/>
    <dgm:cxn modelId="{4D23E809-B3E6-491E-A9DB-2DCF2548AE81}" type="presOf" srcId="{2683D1EF-152B-4951-B99F-DDF75B132AFE}" destId="{F8C5D6A3-0DC0-4F46-A707-2F0078EA3036}" srcOrd="0" destOrd="0" presId="urn:microsoft.com/office/officeart/2005/8/layout/balance1"/>
    <dgm:cxn modelId="{EEE3E738-7893-47FA-B2F3-4CE00B00BDDE}" srcId="{7177DD2B-FE48-4757-892E-16F66A092BF9}" destId="{6FE81D05-E6E4-458D-80E5-D6D48E429DA6}" srcOrd="1" destOrd="0" parTransId="{F92D0B49-64D2-40FA-B343-E32C4FFC28A7}" sibTransId="{1533D6E2-6B4E-4086-ADE9-360361B15B34}"/>
    <dgm:cxn modelId="{977E45DA-F99B-4EDE-A06E-11DA4CCF8F12}" srcId="{6FE81D05-E6E4-458D-80E5-D6D48E429DA6}" destId="{2683D1EF-152B-4951-B99F-DDF75B132AFE}" srcOrd="2" destOrd="0" parTransId="{288B296B-2240-403A-8DAC-2BD272C74665}" sibTransId="{126211EF-D272-40E3-866A-04EF7F87AA69}"/>
    <dgm:cxn modelId="{E20502DE-6A88-4F4C-B80B-182ED98D7BBF}" type="presOf" srcId="{F58DA98A-B213-4497-A6D3-8CAFD1CAA9EA}" destId="{E6CCC2BB-A5ED-41FC-A8B2-27896F571A7E}" srcOrd="0" destOrd="0" presId="urn:microsoft.com/office/officeart/2005/8/layout/balance1"/>
    <dgm:cxn modelId="{D8019ACD-02CA-45B9-8C72-83E6F3907F1C}" srcId="{D1D9D5DD-489B-4E99-8C7A-C723099EA8BB}" destId="{FF5AF56D-0057-42EE-8055-DCF8E1E7A973}" srcOrd="0" destOrd="0" parTransId="{4538FF3A-B8BA-4BA8-AB05-56B8CE827F64}" sibTransId="{02339C15-4600-45D1-BF82-05D52DB7DC9C}"/>
    <dgm:cxn modelId="{C314F262-C57B-4407-B06E-929ED9FDA0C0}" type="presOf" srcId="{7177DD2B-FE48-4757-892E-16F66A092BF9}" destId="{90E8578B-0E3D-48CC-818E-69F32FD961EA}" srcOrd="0" destOrd="0" presId="urn:microsoft.com/office/officeart/2005/8/layout/balance1"/>
    <dgm:cxn modelId="{CCA1589E-8E2A-487F-8031-2998BF564AFA}" srcId="{D1D9D5DD-489B-4E99-8C7A-C723099EA8BB}" destId="{22D3EF14-F1A6-44CF-B863-E7CE463EFBA2}" srcOrd="1" destOrd="0" parTransId="{8621A3FC-3C80-43B8-A9F6-F4026CADFF82}" sibTransId="{72998ACB-5F77-4F71-9317-564E5204DE5C}"/>
    <dgm:cxn modelId="{4DA0BE26-9E24-4497-A945-81F853F409F6}" type="presOf" srcId="{FF5AF56D-0057-42EE-8055-DCF8E1E7A973}" destId="{20ECF1F1-9405-45D4-8AE4-D12741C9F786}" srcOrd="0" destOrd="0" presId="urn:microsoft.com/office/officeart/2005/8/layout/balance1"/>
    <dgm:cxn modelId="{3F7F6081-ABEC-4703-B104-AFB9A47DE181}" type="presOf" srcId="{D1D9D5DD-489B-4E99-8C7A-C723099EA8BB}" destId="{61B0367F-19C7-46E1-8EAB-963B82F97CB2}" srcOrd="0" destOrd="0" presId="urn:microsoft.com/office/officeart/2005/8/layout/balance1"/>
    <dgm:cxn modelId="{8F3594B5-49A2-4267-AC13-75487B69C83B}" srcId="{6FE81D05-E6E4-458D-80E5-D6D48E429DA6}" destId="{BF27536D-3A2D-4BA0-9B61-F6EC32153F44}" srcOrd="1" destOrd="0" parTransId="{BC264AFF-2906-4E0D-8CEF-FE4629E65407}" sibTransId="{B81F7EAC-961D-4119-ADC3-B2B738C02B27}"/>
    <dgm:cxn modelId="{8A10E111-1832-4CD1-87DE-99FB00377790}" srcId="{7177DD2B-FE48-4757-892E-16F66A092BF9}" destId="{D1D9D5DD-489B-4E99-8C7A-C723099EA8BB}" srcOrd="0" destOrd="0" parTransId="{929D01EB-8FD9-4779-B505-1336B1B54493}" sibTransId="{F5A9C672-67E0-4115-9A31-EF30C9300C69}"/>
    <dgm:cxn modelId="{1AD16B5D-E4E8-4D77-BD6F-85FCA4EAB881}" srcId="{6FE81D05-E6E4-458D-80E5-D6D48E429DA6}" destId="{F58DA98A-B213-4497-A6D3-8CAFD1CAA9EA}" srcOrd="0" destOrd="0" parTransId="{BF3C6BC8-9BAE-4E04-9F4F-A46551805003}" sibTransId="{820D4067-4678-4FCB-840F-9B121C890C87}"/>
    <dgm:cxn modelId="{EFADF370-B936-4D20-8B0E-B66A92E135B4}" type="presOf" srcId="{BF27536D-3A2D-4BA0-9B61-F6EC32153F44}" destId="{FA623D12-FC88-4518-9092-36EBEFEA6892}" srcOrd="0" destOrd="0" presId="urn:microsoft.com/office/officeart/2005/8/layout/balance1"/>
    <dgm:cxn modelId="{AA91EE01-A11A-41CD-87C7-0FEFB3603592}" type="presParOf" srcId="{90E8578B-0E3D-48CC-818E-69F32FD961EA}" destId="{B79B1CC7-D3C7-4E35-8591-A5646203F035}" srcOrd="0" destOrd="0" presId="urn:microsoft.com/office/officeart/2005/8/layout/balance1"/>
    <dgm:cxn modelId="{5C0EBAC0-A9AF-423C-A136-F1CBB0BD4F7E}" type="presParOf" srcId="{90E8578B-0E3D-48CC-818E-69F32FD961EA}" destId="{25F10B5C-9BB2-4125-8BC7-FBB75B09CF58}" srcOrd="1" destOrd="0" presId="urn:microsoft.com/office/officeart/2005/8/layout/balance1"/>
    <dgm:cxn modelId="{496939F3-517B-4767-B04E-7F13EFAB993C}" type="presParOf" srcId="{25F10B5C-9BB2-4125-8BC7-FBB75B09CF58}" destId="{61B0367F-19C7-46E1-8EAB-963B82F97CB2}" srcOrd="0" destOrd="0" presId="urn:microsoft.com/office/officeart/2005/8/layout/balance1"/>
    <dgm:cxn modelId="{D6CF564C-DF6B-4A77-9F35-9CE45EC6D5B9}" type="presParOf" srcId="{25F10B5C-9BB2-4125-8BC7-FBB75B09CF58}" destId="{4D62D3B7-C686-42C9-A964-B1EA6BF43959}" srcOrd="1" destOrd="0" presId="urn:microsoft.com/office/officeart/2005/8/layout/balance1"/>
    <dgm:cxn modelId="{9A09C5A9-46EA-4FA5-AC94-A36BC83DE982}" type="presParOf" srcId="{90E8578B-0E3D-48CC-818E-69F32FD961EA}" destId="{E94AF470-E76E-407A-82E7-02B13F95CF0C}" srcOrd="2" destOrd="0" presId="urn:microsoft.com/office/officeart/2005/8/layout/balance1"/>
    <dgm:cxn modelId="{8EF1C41F-548A-4914-B4F0-6CE2BCF103F2}" type="presParOf" srcId="{E94AF470-E76E-407A-82E7-02B13F95CF0C}" destId="{F621CFAB-7D7C-47C7-B129-954A5CAC231D}" srcOrd="0" destOrd="0" presId="urn:microsoft.com/office/officeart/2005/8/layout/balance1"/>
    <dgm:cxn modelId="{7EF7B3AD-79EA-4199-B353-037FF412BC0B}" type="presParOf" srcId="{E94AF470-E76E-407A-82E7-02B13F95CF0C}" destId="{B66E3E7D-237A-43E4-82A1-299F2A7CCD5A}" srcOrd="1" destOrd="0" presId="urn:microsoft.com/office/officeart/2005/8/layout/balance1"/>
    <dgm:cxn modelId="{42F58F61-65CC-4DA5-BABD-A13205BE199D}" type="presParOf" srcId="{E94AF470-E76E-407A-82E7-02B13F95CF0C}" destId="{A5AEFF29-8467-48BD-8303-4070142D3C24}" srcOrd="2" destOrd="0" presId="urn:microsoft.com/office/officeart/2005/8/layout/balance1"/>
    <dgm:cxn modelId="{3C94C907-6540-417D-B9EB-DCBE68BA5AC8}" type="presParOf" srcId="{E94AF470-E76E-407A-82E7-02B13F95CF0C}" destId="{E6CCC2BB-A5ED-41FC-A8B2-27896F571A7E}" srcOrd="3" destOrd="0" presId="urn:microsoft.com/office/officeart/2005/8/layout/balance1"/>
    <dgm:cxn modelId="{F3C37E6E-E150-4439-B98A-4D8DDF18E5A0}" type="presParOf" srcId="{E94AF470-E76E-407A-82E7-02B13F95CF0C}" destId="{FA623D12-FC88-4518-9092-36EBEFEA6892}" srcOrd="4" destOrd="0" presId="urn:microsoft.com/office/officeart/2005/8/layout/balance1"/>
    <dgm:cxn modelId="{37D2C114-41C3-41B6-9C25-6E8B52174CB1}" type="presParOf" srcId="{E94AF470-E76E-407A-82E7-02B13F95CF0C}" destId="{F8C5D6A3-0DC0-4F46-A707-2F0078EA3036}" srcOrd="5" destOrd="0" presId="urn:microsoft.com/office/officeart/2005/8/layout/balance1"/>
    <dgm:cxn modelId="{0AA48BE0-0B5E-4CC1-9B2C-0F40397C91B6}" type="presParOf" srcId="{E94AF470-E76E-407A-82E7-02B13F95CF0C}" destId="{20ECF1F1-9405-45D4-8AE4-D12741C9F786}" srcOrd="6" destOrd="0" presId="urn:microsoft.com/office/officeart/2005/8/layout/balance1"/>
    <dgm:cxn modelId="{3AA73AFA-C5B3-40D6-9E6E-91C089A2CCE9}" type="presParOf" srcId="{E94AF470-E76E-407A-82E7-02B13F95CF0C}" destId="{3FB25F96-CC72-4D01-8723-ED868E4851D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23D1A-489E-4121-854A-39F39B7F1001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051CBA5C-F1B6-499F-A8C8-C0E998E5C807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PEMBELAJARAN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42FA7D0D-601D-4042-B5F9-23B0BF0F5F1D}" type="parTrans" cxnId="{4CF1DA34-3E95-4546-98C9-564B5F781C6B}">
      <dgm:prSet/>
      <dgm:spPr/>
      <dgm:t>
        <a:bodyPr/>
        <a:lstStyle/>
        <a:p>
          <a:endParaRPr lang="en-US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C90B693A-1259-4A57-A466-9F7E721757CC}" type="sibTrans" cxnId="{4CF1DA34-3E95-4546-98C9-564B5F781C6B}">
      <dgm:prSet/>
      <dgm:spPr/>
      <dgm:t>
        <a:bodyPr/>
        <a:lstStyle/>
        <a:p>
          <a:endParaRPr lang="en-US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4E123ED4-EF57-4B79-A729-E33F57BA5BDB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sz="3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Kisah</a:t>
          </a:r>
          <a:r>
            <a:rPr lang="en-U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 </a:t>
          </a:r>
          <a:r>
            <a:rPr lang="en-US" sz="3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sukses</a:t>
          </a:r>
          <a:endParaRPr lang="en-US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4CFF09AB-ABF5-4D38-83F2-A08A9642471F}" type="parTrans" cxnId="{C762B132-4348-4746-BA0D-99E17A03B1F4}">
      <dgm:prSet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745689BE-AE68-4408-989E-DC29F5991FB0}" type="sibTrans" cxnId="{C762B132-4348-4746-BA0D-99E17A03B1F4}">
      <dgm:prSet/>
      <dgm:spPr/>
      <dgm:t>
        <a:bodyPr/>
        <a:lstStyle/>
        <a:p>
          <a:endParaRPr lang="en-US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A4B37E54-13F6-4551-BD38-28DEABF1E522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sz="2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Kendala</a:t>
          </a:r>
          <a:r>
            <a: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 / </a:t>
          </a:r>
          <a:r>
            <a:rPr lang="en-US" sz="2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hambatan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A5FF0D47-B737-423E-9DA7-F28FB50694A9}" type="parTrans" cxnId="{44B6B5D7-9624-4629-97A3-CD0A08F9FFEC}">
      <dgm:prSet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B20AEC4A-6F04-4B6B-9D30-E1471BBA9FEC}" type="sibTrans" cxnId="{44B6B5D7-9624-4629-97A3-CD0A08F9FFEC}">
      <dgm:prSet/>
      <dgm:spPr/>
      <dgm:t>
        <a:bodyPr/>
        <a:lstStyle/>
        <a:p>
          <a:endParaRPr lang="en-US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75C1E0AA-D74B-46E3-809B-15F8E4665DD7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sz="2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Solusi</a:t>
          </a:r>
          <a:r>
            <a: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 / </a:t>
          </a:r>
          <a:r>
            <a:rPr lang="en-US" sz="20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rekomendasi</a:t>
          </a:r>
          <a:endParaRPr 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9DDBC0E8-6285-457F-82E1-0408D02B8A96}" type="parTrans" cxnId="{A8E13676-81A6-4361-9F25-AB532E57557C}">
      <dgm:prSet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sz="1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7D374D37-F279-4E5A-8163-1E001FC5A5B6}" type="sibTrans" cxnId="{A8E13676-81A6-4361-9F25-AB532E57557C}">
      <dgm:prSet/>
      <dgm:spPr/>
      <dgm:t>
        <a:bodyPr/>
        <a:lstStyle/>
        <a:p>
          <a:endParaRPr lang="en-US" sz="28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gm:t>
    </dgm:pt>
    <dgm:pt modelId="{91ADBE75-BEA6-4A4E-A577-3E350C51EACC}" type="pres">
      <dgm:prSet presAssocID="{72623D1A-489E-4121-854A-39F39B7F10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EFFB4-04A2-488F-AB58-2245351C39E2}" type="pres">
      <dgm:prSet presAssocID="{051CBA5C-F1B6-499F-A8C8-C0E998E5C807}" presName="centerShape" presStyleLbl="node0" presStyleIdx="0" presStyleCnt="1" custScaleX="108592" custScaleY="108592"/>
      <dgm:spPr/>
      <dgm:t>
        <a:bodyPr/>
        <a:lstStyle/>
        <a:p>
          <a:endParaRPr lang="en-US"/>
        </a:p>
      </dgm:t>
    </dgm:pt>
    <dgm:pt modelId="{4D8318EB-5B20-4BBC-887A-4A940F6347CB}" type="pres">
      <dgm:prSet presAssocID="{4CFF09AB-ABF5-4D38-83F2-A08A9642471F}" presName="parTrans" presStyleLbl="sibTrans2D1" presStyleIdx="0" presStyleCnt="3"/>
      <dgm:spPr/>
      <dgm:t>
        <a:bodyPr/>
        <a:lstStyle/>
        <a:p>
          <a:endParaRPr lang="en-US"/>
        </a:p>
      </dgm:t>
    </dgm:pt>
    <dgm:pt modelId="{F84D6D0C-3649-4349-B2A0-2950EB85D86F}" type="pres">
      <dgm:prSet presAssocID="{4CFF09AB-ABF5-4D38-83F2-A08A964247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AA93CE-5E13-4A38-BA26-C6602734657C}" type="pres">
      <dgm:prSet presAssocID="{4E123ED4-EF57-4B79-A729-E33F57BA5B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F0FDE-1D81-452D-B504-BFD5C0066CB4}" type="pres">
      <dgm:prSet presAssocID="{A5FF0D47-B737-423E-9DA7-F28FB50694A9}" presName="parTrans" presStyleLbl="sibTrans2D1" presStyleIdx="1" presStyleCnt="3"/>
      <dgm:spPr/>
      <dgm:t>
        <a:bodyPr/>
        <a:lstStyle/>
        <a:p>
          <a:endParaRPr lang="en-US"/>
        </a:p>
      </dgm:t>
    </dgm:pt>
    <dgm:pt modelId="{DE16E39C-7B04-431E-82C4-CA7C300076C3}" type="pres">
      <dgm:prSet presAssocID="{A5FF0D47-B737-423E-9DA7-F28FB50694A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D4EBF44-AA69-4E9C-BCA6-AD903748744F}" type="pres">
      <dgm:prSet presAssocID="{A4B37E54-13F6-4551-BD38-28DEABF1E5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BB75B-8B15-41E5-A25D-51BEAA724C5D}" type="pres">
      <dgm:prSet presAssocID="{9DDBC0E8-6285-457F-82E1-0408D02B8A96}" presName="parTrans" presStyleLbl="sibTrans2D1" presStyleIdx="2" presStyleCnt="3"/>
      <dgm:spPr/>
      <dgm:t>
        <a:bodyPr/>
        <a:lstStyle/>
        <a:p>
          <a:endParaRPr lang="en-US"/>
        </a:p>
      </dgm:t>
    </dgm:pt>
    <dgm:pt modelId="{25ECDD4D-4300-4174-BB87-107F4B161602}" type="pres">
      <dgm:prSet presAssocID="{9DDBC0E8-6285-457F-82E1-0408D02B8A9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BE17D6D-BD72-4517-9304-1317DAA9F29C}" type="pres">
      <dgm:prSet presAssocID="{75C1E0AA-D74B-46E3-809B-15F8E4665D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D7058-7480-484D-ACA8-091C8766F265}" type="presOf" srcId="{A5FF0D47-B737-423E-9DA7-F28FB50694A9}" destId="{DE16E39C-7B04-431E-82C4-CA7C300076C3}" srcOrd="1" destOrd="0" presId="urn:microsoft.com/office/officeart/2005/8/layout/radial5"/>
    <dgm:cxn modelId="{7B4B7189-37A9-446B-9CB6-308D4AE5BEA0}" type="presOf" srcId="{72623D1A-489E-4121-854A-39F39B7F1001}" destId="{91ADBE75-BEA6-4A4E-A577-3E350C51EACC}" srcOrd="0" destOrd="0" presId="urn:microsoft.com/office/officeart/2005/8/layout/radial5"/>
    <dgm:cxn modelId="{C762B132-4348-4746-BA0D-99E17A03B1F4}" srcId="{051CBA5C-F1B6-499F-A8C8-C0E998E5C807}" destId="{4E123ED4-EF57-4B79-A729-E33F57BA5BDB}" srcOrd="0" destOrd="0" parTransId="{4CFF09AB-ABF5-4D38-83F2-A08A9642471F}" sibTransId="{745689BE-AE68-4408-989E-DC29F5991FB0}"/>
    <dgm:cxn modelId="{51F95F3D-B6D4-48C4-B901-0B4714629463}" type="presOf" srcId="{A5FF0D47-B737-423E-9DA7-F28FB50694A9}" destId="{DDCF0FDE-1D81-452D-B504-BFD5C0066CB4}" srcOrd="0" destOrd="0" presId="urn:microsoft.com/office/officeart/2005/8/layout/radial5"/>
    <dgm:cxn modelId="{434A56FC-848B-4984-9C4E-B7771D8E8D16}" type="presOf" srcId="{4CFF09AB-ABF5-4D38-83F2-A08A9642471F}" destId="{4D8318EB-5B20-4BBC-887A-4A940F6347CB}" srcOrd="0" destOrd="0" presId="urn:microsoft.com/office/officeart/2005/8/layout/radial5"/>
    <dgm:cxn modelId="{4CF1DA34-3E95-4546-98C9-564B5F781C6B}" srcId="{72623D1A-489E-4121-854A-39F39B7F1001}" destId="{051CBA5C-F1B6-499F-A8C8-C0E998E5C807}" srcOrd="0" destOrd="0" parTransId="{42FA7D0D-601D-4042-B5F9-23B0BF0F5F1D}" sibTransId="{C90B693A-1259-4A57-A466-9F7E721757CC}"/>
    <dgm:cxn modelId="{6250397A-8DA2-499D-94DF-7421A8A21B5D}" type="presOf" srcId="{9DDBC0E8-6285-457F-82E1-0408D02B8A96}" destId="{F83BB75B-8B15-41E5-A25D-51BEAA724C5D}" srcOrd="0" destOrd="0" presId="urn:microsoft.com/office/officeart/2005/8/layout/radial5"/>
    <dgm:cxn modelId="{3123A4D4-1D4A-402C-B0ED-418ABE49A575}" type="presOf" srcId="{051CBA5C-F1B6-499F-A8C8-C0E998E5C807}" destId="{BFAEFFB4-04A2-488F-AB58-2245351C39E2}" srcOrd="0" destOrd="0" presId="urn:microsoft.com/office/officeart/2005/8/layout/radial5"/>
    <dgm:cxn modelId="{6B966430-AE94-4B12-BC8F-F75D69ACFE6F}" type="presOf" srcId="{75C1E0AA-D74B-46E3-809B-15F8E4665DD7}" destId="{0BE17D6D-BD72-4517-9304-1317DAA9F29C}" srcOrd="0" destOrd="0" presId="urn:microsoft.com/office/officeart/2005/8/layout/radial5"/>
    <dgm:cxn modelId="{AED4CF52-334B-4401-AFC9-7492D1637EE9}" type="presOf" srcId="{9DDBC0E8-6285-457F-82E1-0408D02B8A96}" destId="{25ECDD4D-4300-4174-BB87-107F4B161602}" srcOrd="1" destOrd="0" presId="urn:microsoft.com/office/officeart/2005/8/layout/radial5"/>
    <dgm:cxn modelId="{6A4C9DF7-EFA7-4ACE-8499-AE212C7C9E4A}" type="presOf" srcId="{A4B37E54-13F6-4551-BD38-28DEABF1E522}" destId="{ED4EBF44-AA69-4E9C-BCA6-AD903748744F}" srcOrd="0" destOrd="0" presId="urn:microsoft.com/office/officeart/2005/8/layout/radial5"/>
    <dgm:cxn modelId="{3069B9F0-17D8-4FAD-B23A-B59114EA4F19}" type="presOf" srcId="{4E123ED4-EF57-4B79-A729-E33F57BA5BDB}" destId="{61AA93CE-5E13-4A38-BA26-C6602734657C}" srcOrd="0" destOrd="0" presId="urn:microsoft.com/office/officeart/2005/8/layout/radial5"/>
    <dgm:cxn modelId="{44962E48-B3F8-449F-8847-9F12E4EE9B21}" type="presOf" srcId="{4CFF09AB-ABF5-4D38-83F2-A08A9642471F}" destId="{F84D6D0C-3649-4349-B2A0-2950EB85D86F}" srcOrd="1" destOrd="0" presId="urn:microsoft.com/office/officeart/2005/8/layout/radial5"/>
    <dgm:cxn modelId="{44B6B5D7-9624-4629-97A3-CD0A08F9FFEC}" srcId="{051CBA5C-F1B6-499F-A8C8-C0E998E5C807}" destId="{A4B37E54-13F6-4551-BD38-28DEABF1E522}" srcOrd="1" destOrd="0" parTransId="{A5FF0D47-B737-423E-9DA7-F28FB50694A9}" sibTransId="{B20AEC4A-6F04-4B6B-9D30-E1471BBA9FEC}"/>
    <dgm:cxn modelId="{A8E13676-81A6-4361-9F25-AB532E57557C}" srcId="{051CBA5C-F1B6-499F-A8C8-C0E998E5C807}" destId="{75C1E0AA-D74B-46E3-809B-15F8E4665DD7}" srcOrd="2" destOrd="0" parTransId="{9DDBC0E8-6285-457F-82E1-0408D02B8A96}" sibTransId="{7D374D37-F279-4E5A-8163-1E001FC5A5B6}"/>
    <dgm:cxn modelId="{D5552AC0-51A7-483A-8922-D60FCD60F781}" type="presParOf" srcId="{91ADBE75-BEA6-4A4E-A577-3E350C51EACC}" destId="{BFAEFFB4-04A2-488F-AB58-2245351C39E2}" srcOrd="0" destOrd="0" presId="urn:microsoft.com/office/officeart/2005/8/layout/radial5"/>
    <dgm:cxn modelId="{0E80BCFB-D586-40B6-800E-EF8DF2DC9996}" type="presParOf" srcId="{91ADBE75-BEA6-4A4E-A577-3E350C51EACC}" destId="{4D8318EB-5B20-4BBC-887A-4A940F6347CB}" srcOrd="1" destOrd="0" presId="urn:microsoft.com/office/officeart/2005/8/layout/radial5"/>
    <dgm:cxn modelId="{4870B276-2E59-4B1A-828C-C57D6A5B4E64}" type="presParOf" srcId="{4D8318EB-5B20-4BBC-887A-4A940F6347CB}" destId="{F84D6D0C-3649-4349-B2A0-2950EB85D86F}" srcOrd="0" destOrd="0" presId="urn:microsoft.com/office/officeart/2005/8/layout/radial5"/>
    <dgm:cxn modelId="{515511E0-CF7F-417D-88FC-B1F6076BD133}" type="presParOf" srcId="{91ADBE75-BEA6-4A4E-A577-3E350C51EACC}" destId="{61AA93CE-5E13-4A38-BA26-C6602734657C}" srcOrd="2" destOrd="0" presId="urn:microsoft.com/office/officeart/2005/8/layout/radial5"/>
    <dgm:cxn modelId="{D2889A37-4187-496B-8025-5764788B2FE2}" type="presParOf" srcId="{91ADBE75-BEA6-4A4E-A577-3E350C51EACC}" destId="{DDCF0FDE-1D81-452D-B504-BFD5C0066CB4}" srcOrd="3" destOrd="0" presId="urn:microsoft.com/office/officeart/2005/8/layout/radial5"/>
    <dgm:cxn modelId="{E9526C45-8748-4DD4-A753-68E140A468CF}" type="presParOf" srcId="{DDCF0FDE-1D81-452D-B504-BFD5C0066CB4}" destId="{DE16E39C-7B04-431E-82C4-CA7C300076C3}" srcOrd="0" destOrd="0" presId="urn:microsoft.com/office/officeart/2005/8/layout/radial5"/>
    <dgm:cxn modelId="{84B894B4-61C0-494E-87A1-0AB65A7185D2}" type="presParOf" srcId="{91ADBE75-BEA6-4A4E-A577-3E350C51EACC}" destId="{ED4EBF44-AA69-4E9C-BCA6-AD903748744F}" srcOrd="4" destOrd="0" presId="urn:microsoft.com/office/officeart/2005/8/layout/radial5"/>
    <dgm:cxn modelId="{04E9BCC3-843A-43B7-A9ED-89822C8291D3}" type="presParOf" srcId="{91ADBE75-BEA6-4A4E-A577-3E350C51EACC}" destId="{F83BB75B-8B15-41E5-A25D-51BEAA724C5D}" srcOrd="5" destOrd="0" presId="urn:microsoft.com/office/officeart/2005/8/layout/radial5"/>
    <dgm:cxn modelId="{EA0709AB-0D33-4873-8C39-53CC993B0122}" type="presParOf" srcId="{F83BB75B-8B15-41E5-A25D-51BEAA724C5D}" destId="{25ECDD4D-4300-4174-BB87-107F4B161602}" srcOrd="0" destOrd="0" presId="urn:microsoft.com/office/officeart/2005/8/layout/radial5"/>
    <dgm:cxn modelId="{CF1CEEB9-D731-47EC-AF8F-4468F84365B7}" type="presParOf" srcId="{91ADBE75-BEA6-4A4E-A577-3E350C51EACC}" destId="{0BE17D6D-BD72-4517-9304-1317DAA9F29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0367F-19C7-46E1-8EAB-963B82F97CB2}">
      <dsp:nvSpPr>
        <dsp:cNvPr id="0" name=""/>
        <dsp:cNvSpPr/>
      </dsp:nvSpPr>
      <dsp:spPr>
        <a:xfrm>
          <a:off x="1618151" y="0"/>
          <a:ext cx="1684987" cy="93610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Aharoni" pitchFamily="2" charset="-79"/>
              <a:cs typeface="Aharoni" pitchFamily="2" charset="-79"/>
            </a:rPr>
            <a:t>Urusan</a:t>
          </a:r>
          <a:r>
            <a:rPr lang="en-US" sz="23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300" kern="1200" dirty="0" err="1" smtClean="0">
              <a:latin typeface="Aharoni" pitchFamily="2" charset="-79"/>
              <a:cs typeface="Aharoni" pitchFamily="2" charset="-79"/>
            </a:rPr>
            <a:t>Provinsi</a:t>
          </a:r>
          <a:endParaRPr lang="en-US" sz="2300" kern="1200" dirty="0">
            <a:latin typeface="Aharoni" pitchFamily="2" charset="-79"/>
            <a:cs typeface="Aharoni" pitchFamily="2" charset="-79"/>
          </a:endParaRPr>
        </a:p>
      </dsp:txBody>
      <dsp:txXfrm>
        <a:off x="1645569" y="27418"/>
        <a:ext cx="1630151" cy="881268"/>
      </dsp:txXfrm>
    </dsp:sp>
    <dsp:sp modelId="{4D62D3B7-C686-42C9-A964-B1EA6BF43959}">
      <dsp:nvSpPr>
        <dsp:cNvPr id="0" name=""/>
        <dsp:cNvSpPr/>
      </dsp:nvSpPr>
      <dsp:spPr>
        <a:xfrm>
          <a:off x="4052021" y="0"/>
          <a:ext cx="1684987" cy="93610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Aharoni" pitchFamily="2" charset="-79"/>
              <a:cs typeface="Aharoni" pitchFamily="2" charset="-79"/>
            </a:rPr>
            <a:t>Urusan</a:t>
          </a:r>
          <a:r>
            <a:rPr lang="en-US" sz="23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300" kern="1200" dirty="0" err="1" smtClean="0">
              <a:latin typeface="Aharoni" pitchFamily="2" charset="-79"/>
              <a:cs typeface="Aharoni" pitchFamily="2" charset="-79"/>
            </a:rPr>
            <a:t>Kab</a:t>
          </a:r>
          <a:r>
            <a:rPr lang="en-US" sz="2300" kern="1200" dirty="0" smtClean="0">
              <a:latin typeface="Aharoni" pitchFamily="2" charset="-79"/>
              <a:cs typeface="Aharoni" pitchFamily="2" charset="-79"/>
            </a:rPr>
            <a:t>./Kota</a:t>
          </a:r>
          <a:endParaRPr lang="en-US" sz="2300" kern="1200" dirty="0">
            <a:latin typeface="Aharoni" pitchFamily="2" charset="-79"/>
            <a:cs typeface="Aharoni" pitchFamily="2" charset="-79"/>
          </a:endParaRPr>
        </a:p>
      </dsp:txBody>
      <dsp:txXfrm>
        <a:off x="4079439" y="27418"/>
        <a:ext cx="1630151" cy="881268"/>
      </dsp:txXfrm>
    </dsp:sp>
    <dsp:sp modelId="{B66E3E7D-237A-43E4-82A1-299F2A7CCD5A}">
      <dsp:nvSpPr>
        <dsp:cNvPr id="0" name=""/>
        <dsp:cNvSpPr/>
      </dsp:nvSpPr>
      <dsp:spPr>
        <a:xfrm>
          <a:off x="3326541" y="3978442"/>
          <a:ext cx="702078" cy="702078"/>
        </a:xfrm>
        <a:prstGeom prst="triangle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EFF29-8467-48BD-8303-4070142D3C24}">
      <dsp:nvSpPr>
        <dsp:cNvPr id="0" name=""/>
        <dsp:cNvSpPr/>
      </dsp:nvSpPr>
      <dsp:spPr>
        <a:xfrm rot="240000">
          <a:off x="1570702" y="3677593"/>
          <a:ext cx="4213754" cy="29465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CC2BB-A5ED-41FC-A8B2-27896F571A7E}">
      <dsp:nvSpPr>
        <dsp:cNvPr id="0" name=""/>
        <dsp:cNvSpPr/>
      </dsp:nvSpPr>
      <dsp:spPr>
        <a:xfrm rot="240000">
          <a:off x="4100696" y="2940885"/>
          <a:ext cx="1681248" cy="7832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Drainase</a:t>
          </a: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lingkungan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4138933" y="2979122"/>
        <a:ext cx="1604774" cy="706815"/>
      </dsp:txXfrm>
    </dsp:sp>
    <dsp:sp modelId="{FA623D12-FC88-4518-9092-36EBEFEA6892}">
      <dsp:nvSpPr>
        <dsp:cNvPr id="0" name=""/>
        <dsp:cNvSpPr/>
      </dsp:nvSpPr>
      <dsp:spPr>
        <a:xfrm rot="240000">
          <a:off x="4161543" y="2098391"/>
          <a:ext cx="1681248" cy="78328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Sampah</a:t>
          </a: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rumah</a:t>
          </a: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tangga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4199780" y="2136628"/>
        <a:ext cx="1604774" cy="706815"/>
      </dsp:txXfrm>
    </dsp:sp>
    <dsp:sp modelId="{F8C5D6A3-0DC0-4F46-A707-2F0078EA3036}">
      <dsp:nvSpPr>
        <dsp:cNvPr id="0" name=""/>
        <dsp:cNvSpPr/>
      </dsp:nvSpPr>
      <dsp:spPr>
        <a:xfrm rot="240000">
          <a:off x="4222389" y="1274620"/>
          <a:ext cx="1681248" cy="78328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Limbah</a:t>
          </a: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domestik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4260626" y="1312857"/>
        <a:ext cx="1604774" cy="706815"/>
      </dsp:txXfrm>
    </dsp:sp>
    <dsp:sp modelId="{20ECF1F1-9405-45D4-8AE4-D12741C9F786}">
      <dsp:nvSpPr>
        <dsp:cNvPr id="0" name=""/>
        <dsp:cNvSpPr/>
      </dsp:nvSpPr>
      <dsp:spPr>
        <a:xfrm rot="240000">
          <a:off x="1690228" y="2772386"/>
          <a:ext cx="1681248" cy="78328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Limbah</a:t>
          </a:r>
          <a:r>
            <a:rPr lang="en-US" sz="1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sampah</a:t>
          </a:r>
          <a:r>
            <a:rPr lang="en-US" sz="1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regional</a:t>
          </a:r>
          <a:endParaRPr lang="en-US" sz="16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1728465" y="2810623"/>
        <a:ext cx="1604774" cy="706815"/>
      </dsp:txXfrm>
    </dsp:sp>
    <dsp:sp modelId="{3FB25F96-CC72-4D01-8723-ED868E4851D1}">
      <dsp:nvSpPr>
        <dsp:cNvPr id="0" name=""/>
        <dsp:cNvSpPr/>
      </dsp:nvSpPr>
      <dsp:spPr>
        <a:xfrm rot="240000">
          <a:off x="1751075" y="1929892"/>
          <a:ext cx="1681248" cy="78328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Stimulan</a:t>
          </a:r>
          <a:r>
            <a:rPr lang="en-US" sz="1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  <a:endParaRPr lang="en-US" sz="16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1789312" y="1968129"/>
        <a:ext cx="1604774" cy="7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EFFB4-04A2-488F-AB58-2245351C39E2}">
      <dsp:nvSpPr>
        <dsp:cNvPr id="0" name=""/>
        <dsp:cNvSpPr/>
      </dsp:nvSpPr>
      <dsp:spPr>
        <a:xfrm>
          <a:off x="3004691" y="2301260"/>
          <a:ext cx="1839489" cy="18394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PEMBELAJARAN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sp:txBody>
      <dsp:txXfrm>
        <a:off x="3274078" y="2570647"/>
        <a:ext cx="1300715" cy="1300715"/>
      </dsp:txXfrm>
    </dsp:sp>
    <dsp:sp modelId="{4D8318EB-5B20-4BBC-887A-4A940F6347CB}">
      <dsp:nvSpPr>
        <dsp:cNvPr id="0" name=""/>
        <dsp:cNvSpPr/>
      </dsp:nvSpPr>
      <dsp:spPr>
        <a:xfrm rot="16200000">
          <a:off x="3764340" y="1720284"/>
          <a:ext cx="320190" cy="575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sp:txBody>
      <dsp:txXfrm>
        <a:off x="3812369" y="1883501"/>
        <a:ext cx="224133" cy="345565"/>
      </dsp:txXfrm>
    </dsp:sp>
    <dsp:sp modelId="{61AA93CE-5E13-4A38-BA26-C6602734657C}">
      <dsp:nvSpPr>
        <dsp:cNvPr id="0" name=""/>
        <dsp:cNvSpPr/>
      </dsp:nvSpPr>
      <dsp:spPr>
        <a:xfrm>
          <a:off x="3077462" y="3180"/>
          <a:ext cx="1693946" cy="16939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Kisah</a:t>
          </a:r>
          <a:r>
            <a:rPr lang="en-US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 </a:t>
          </a:r>
          <a:r>
            <a:rPr lang="en-US" sz="36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sukses</a:t>
          </a:r>
          <a:endParaRPr 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sp:txBody>
      <dsp:txXfrm>
        <a:off x="3325535" y="251253"/>
        <a:ext cx="1197800" cy="1197800"/>
      </dsp:txXfrm>
    </dsp:sp>
    <dsp:sp modelId="{DDCF0FDE-1D81-452D-B504-BFD5C0066CB4}">
      <dsp:nvSpPr>
        <dsp:cNvPr id="0" name=""/>
        <dsp:cNvSpPr/>
      </dsp:nvSpPr>
      <dsp:spPr>
        <a:xfrm rot="1800000">
          <a:off x="4814612" y="3539409"/>
          <a:ext cx="320190" cy="575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sp:txBody>
      <dsp:txXfrm>
        <a:off x="4821047" y="3630583"/>
        <a:ext cx="224133" cy="345565"/>
      </dsp:txXfrm>
    </dsp:sp>
    <dsp:sp modelId="{ED4EBF44-AA69-4E9C-BCA6-AD903748744F}">
      <dsp:nvSpPr>
        <dsp:cNvPr id="0" name=""/>
        <dsp:cNvSpPr/>
      </dsp:nvSpPr>
      <dsp:spPr>
        <a:xfrm>
          <a:off x="5130680" y="3559457"/>
          <a:ext cx="1693946" cy="169394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Kendala</a:t>
          </a:r>
          <a:r>
            <a:rPr 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 / </a:t>
          </a:r>
          <a:r>
            <a:rPr lang="en-US" sz="2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hambatan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sp:txBody>
      <dsp:txXfrm>
        <a:off x="5378753" y="3807530"/>
        <a:ext cx="1197800" cy="1197800"/>
      </dsp:txXfrm>
    </dsp:sp>
    <dsp:sp modelId="{F83BB75B-8B15-41E5-A25D-51BEAA724C5D}">
      <dsp:nvSpPr>
        <dsp:cNvPr id="0" name=""/>
        <dsp:cNvSpPr/>
      </dsp:nvSpPr>
      <dsp:spPr>
        <a:xfrm rot="9000000">
          <a:off x="2714068" y="3539409"/>
          <a:ext cx="320190" cy="575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sp:txBody>
      <dsp:txXfrm rot="10800000">
        <a:off x="2803690" y="3630583"/>
        <a:ext cx="224133" cy="345565"/>
      </dsp:txXfrm>
    </dsp:sp>
    <dsp:sp modelId="{0BE17D6D-BD72-4517-9304-1317DAA9F29C}">
      <dsp:nvSpPr>
        <dsp:cNvPr id="0" name=""/>
        <dsp:cNvSpPr/>
      </dsp:nvSpPr>
      <dsp:spPr>
        <a:xfrm>
          <a:off x="1024245" y="3559457"/>
          <a:ext cx="1693946" cy="169394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Solusi</a:t>
          </a:r>
          <a:r>
            <a:rPr lang="en-US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 / </a:t>
          </a:r>
          <a:r>
            <a:rPr lang="en-US" sz="20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rPr>
            <a:t>rekomendasi</a:t>
          </a:r>
          <a:endParaRPr lang="en-US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gency FB" pitchFamily="34" charset="0"/>
          </a:endParaRPr>
        </a:p>
      </dsp:txBody>
      <dsp:txXfrm>
        <a:off x="1272318" y="3807530"/>
        <a:ext cx="1197800" cy="119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3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1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9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1E86C-BBDB-42C7-8BE8-E02D0C7FE1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F39D-AF23-4363-9805-C7C1F9BF2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2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76264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id-ID" sz="5400" b="1" dirty="0" smtClean="0"/>
              <a:t>KELOMPOK 1</a:t>
            </a:r>
            <a:br>
              <a:rPr lang="id-ID" sz="5400" b="1" dirty="0" smtClean="0"/>
            </a:br>
            <a:r>
              <a:rPr lang="id-ID" sz="5400" b="1" dirty="0" smtClean="0"/>
              <a:t>Diskusi: Bantuan </a:t>
            </a:r>
            <a:r>
              <a:rPr lang="id-ID" sz="5400" b="1" dirty="0" smtClean="0"/>
              <a:t>Keuangan</a:t>
            </a:r>
            <a:br>
              <a:rPr lang="id-ID" sz="5400" b="1" dirty="0" smtClean="0"/>
            </a:br>
            <a:r>
              <a:rPr lang="id-ID" sz="1400" b="1" i="1" dirty="0" smtClean="0"/>
              <a:t/>
            </a:r>
            <a:br>
              <a:rPr lang="id-ID" sz="1400" b="1" i="1" dirty="0" smtClean="0"/>
            </a:br>
            <a:r>
              <a:rPr lang="id-ID" sz="1400" b="1" i="1" dirty="0" smtClean="0"/>
              <a:t>(Jawa Tengah, Jawa Barat, Kalimantan Timur, Jawa Timur, DKI Jakarta, Kalimantan Utara, Riau)</a:t>
            </a:r>
            <a:endParaRPr lang="en-GB" sz="4800" b="1" i="1" dirty="0"/>
          </a:p>
        </p:txBody>
      </p:sp>
    </p:spTree>
    <p:extLst>
      <p:ext uri="{BB962C8B-B14F-4D97-AF65-F5344CB8AC3E}">
        <p14:creationId xmlns:p14="http://schemas.microsoft.com/office/powerpoint/2010/main" val="15454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427168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“ Lebih baik menetapkan langsung </a:t>
            </a:r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alokasi </a:t>
            </a:r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Bantuan Keuangan daripada menunggu usulan kabupaten/kota yang tak kunjung datang ”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id-ID" dirty="0" smtClean="0"/>
              <a:t>DOWNLOAD PERATURAN GUBERNUR</a:t>
            </a:r>
          </a:p>
          <a:p>
            <a:pPr marL="0" indent="0" algn="ctr">
              <a:buNone/>
            </a:pPr>
            <a:r>
              <a:rPr lang="id-ID" dirty="0" smtClean="0"/>
              <a:t>www.simbankeu.com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44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“</a:t>
            </a: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sanitasi</a:t>
            </a: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urusan</a:t>
            </a: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kita</a:t>
            </a: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bersama</a:t>
            </a: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……</a:t>
            </a:r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”</a:t>
            </a:r>
            <a:endParaRPr lang="en-US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http://www.trp.or.id/komponen/berita/the_file/situasipascamunrenban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6" y="692696"/>
            <a:ext cx="9180000" cy="41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663483"/>
              </p:ext>
            </p:extLst>
          </p:nvPr>
        </p:nvGraphicFramePr>
        <p:xfrm>
          <a:off x="817240" y="2047200"/>
          <a:ext cx="7355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733432" y="1903632"/>
            <a:ext cx="2160000" cy="403200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71752" y="1904064"/>
            <a:ext cx="2160000" cy="3888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5784" y="2673056"/>
            <a:ext cx="2232000" cy="1260000"/>
          </a:xfrm>
          <a:prstGeom prst="right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APBD PROVINSI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1392" y="1211648"/>
            <a:ext cx="2160000" cy="5760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PROVINSI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3552" y="1225296"/>
            <a:ext cx="21600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KAB/KOTA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516216" y="1016872"/>
            <a:ext cx="2232248" cy="1260000"/>
          </a:xfrm>
          <a:prstGeom prst="left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APBD KAB./KOTA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266482">
            <a:off x="3974070" y="1640375"/>
            <a:ext cx="1044000" cy="756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???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 rot="20612963">
            <a:off x="519405" y="224138"/>
            <a:ext cx="7344816" cy="1995636"/>
          </a:xfrm>
          <a:prstGeom prst="curved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285403">
            <a:off x="286060" y="1306147"/>
            <a:ext cx="2232000" cy="136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Transfer 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Bantuan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keuangan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Hibah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Pinjaman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 animBg="1"/>
      <p:bldP spid="6" grpId="0" animBg="1"/>
      <p:bldP spid="10" grpId="0" animBg="1"/>
      <p:bldP spid="11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/>
          <a:stretch/>
        </p:blipFill>
        <p:spPr bwMode="auto">
          <a:xfrm>
            <a:off x="-9216" y="5076966"/>
            <a:ext cx="3312000" cy="177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depok.go.id/berkas-unggah/2012/02/penghargaan-pbb-jab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6"/>
          <a:stretch/>
        </p:blipFill>
        <p:spPr bwMode="auto">
          <a:xfrm>
            <a:off x="0" y="1671083"/>
            <a:ext cx="3312000" cy="18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jatengprov.go.id/sites/default/files/articles/06%2001%202016%20Gub%20penyerahan%20dipa%20apbd%202016%20di%20gradhi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6" b="19560"/>
          <a:stretch/>
        </p:blipFill>
        <p:spPr bwMode="auto">
          <a:xfrm>
            <a:off x="11559" y="17328"/>
            <a:ext cx="3312000" cy="162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159950"/>
              </p:ext>
            </p:extLst>
          </p:nvPr>
        </p:nvGraphicFramePr>
        <p:xfrm>
          <a:off x="1452128" y="44624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30" name="Picture 6" descr="http://www.dprd-kaltimprov.go.id/images/berita/4582375074dff13861c4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" y="3503612"/>
            <a:ext cx="3312000" cy="1526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10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AEFFB4-04A2-488F-AB58-2245351C3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FAEFFB4-04A2-488F-AB58-2245351C3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8318EB-5B20-4BBC-887A-4A940F634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D8318EB-5B20-4BBC-887A-4A940F634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A93CE-5E13-4A38-BA26-C66027346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1AA93CE-5E13-4A38-BA26-C66027346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F0FDE-1D81-452D-B504-BFD5C006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DCF0FDE-1D81-452D-B504-BFD5C006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EBF44-AA69-4E9C-BCA6-AD903748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D4EBF44-AA69-4E9C-BCA6-AD9037487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3BB75B-8B15-41E5-A25D-51BEAA72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83BB75B-8B15-41E5-A25D-51BEAA724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17D6D-BD72-4517-9304-1317DAA9F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BE17D6D-BD72-4517-9304-1317DAA9F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KISAH SUKSES PENDORONG KEBERHASILAN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1" dirty="0" smtClean="0"/>
              <a:t>JAWA TENGAH</a:t>
            </a:r>
            <a:endParaRPr lang="id-ID" sz="1800" b="1" dirty="0" smtClean="0"/>
          </a:p>
          <a:p>
            <a:r>
              <a:rPr lang="id-ID" sz="1800" dirty="0" smtClean="0"/>
              <a:t>Peraturan </a:t>
            </a:r>
            <a:r>
              <a:rPr lang="id-ID" sz="1800" dirty="0"/>
              <a:t>yang mendukung: </a:t>
            </a:r>
            <a:r>
              <a:rPr lang="id-ID" sz="1800" dirty="0" smtClean="0"/>
              <a:t>					</a:t>
            </a:r>
          </a:p>
          <a:p>
            <a:pPr marL="649288" indent="-285750"/>
            <a:r>
              <a:rPr lang="id-ID" sz="1800" dirty="0" smtClean="0"/>
              <a:t>Surat </a:t>
            </a:r>
            <a:r>
              <a:rPr lang="id-ID" sz="1800" dirty="0"/>
              <a:t>Edaran Gubernur kepada Kab/Kota untuk mengusulkan kegiatan melalui </a:t>
            </a:r>
            <a:r>
              <a:rPr lang="id-ID" sz="1800" dirty="0" smtClean="0"/>
              <a:t>MUSRENBANG</a:t>
            </a:r>
          </a:p>
          <a:p>
            <a:pPr marL="649288" indent="-285750"/>
            <a:r>
              <a:rPr lang="id-ID" sz="1800" dirty="0" smtClean="0"/>
              <a:t>Pengawalan MUSRENBANG (DESA, KECAMATAN, KAB/KOTA, PROVINSI)</a:t>
            </a:r>
          </a:p>
          <a:p>
            <a:pPr marL="649288" indent="-285750"/>
            <a:r>
              <a:rPr lang="id-ID" sz="1800" dirty="0" smtClean="0"/>
              <a:t>PERGUB untuk alokasi pendanaan (aspirasi dan musrenbang)</a:t>
            </a:r>
            <a:endParaRPr lang="id-ID" sz="1800" b="1" dirty="0" smtClean="0"/>
          </a:p>
          <a:p>
            <a:pPr marL="0" indent="0">
              <a:buNone/>
            </a:pPr>
            <a:r>
              <a:rPr lang="id-ID" sz="1800" b="1" dirty="0" smtClean="0"/>
              <a:t>JAWA BARAT</a:t>
            </a:r>
          </a:p>
          <a:p>
            <a:r>
              <a:rPr lang="id-ID" sz="1800" dirty="0" smtClean="0"/>
              <a:t>Meyakinkan Gubernur untuk memprioritaskan anggaran sanitasi		</a:t>
            </a:r>
          </a:p>
          <a:p>
            <a:r>
              <a:rPr lang="id-ID" sz="1800" dirty="0" smtClean="0"/>
              <a:t>Memanfaatkan 10% anggaran fungsi kesehatan			</a:t>
            </a:r>
            <a:endParaRPr lang="id-ID" sz="1800" dirty="0"/>
          </a:p>
          <a:p>
            <a:pPr marL="0" indent="0">
              <a:buNone/>
            </a:pPr>
            <a:r>
              <a:rPr lang="id-ID" sz="1800" b="1" dirty="0" smtClean="0"/>
              <a:t>DKI</a:t>
            </a:r>
          </a:p>
          <a:p>
            <a:r>
              <a:rPr lang="id-ID" sz="1800" dirty="0" smtClean="0"/>
              <a:t>Terlaksananya pembangunan IPAL Komunal IDB Sanimas	</a:t>
            </a:r>
          </a:p>
          <a:p>
            <a:pPr marL="0" indent="0">
              <a:buNone/>
            </a:pPr>
            <a:r>
              <a:rPr lang="id-ID" sz="1800" b="1" dirty="0" smtClean="0"/>
              <a:t>RIAU</a:t>
            </a:r>
          </a:p>
          <a:p>
            <a:r>
              <a:rPr lang="id-ID" sz="1800" dirty="0" smtClean="0"/>
              <a:t>Adanya PERGUB Bantuan Keuangan			</a:t>
            </a:r>
          </a:p>
          <a:p>
            <a:pPr marL="0" indent="0">
              <a:buNone/>
            </a:pPr>
            <a:r>
              <a:rPr lang="id-ID" sz="1800" b="1" dirty="0" smtClean="0"/>
              <a:t>JATIM</a:t>
            </a:r>
          </a:p>
          <a:p>
            <a:r>
              <a:rPr lang="id-ID" sz="1800" dirty="0" smtClean="0"/>
              <a:t>Bantuan Keuangan Menjadi Prioritas Gubernur </a:t>
            </a:r>
          </a:p>
        </p:txBody>
      </p:sp>
    </p:spTree>
    <p:extLst>
      <p:ext uri="{BB962C8B-B14F-4D97-AF65-F5344CB8AC3E}">
        <p14:creationId xmlns:p14="http://schemas.microsoft.com/office/powerpoint/2010/main" val="123646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id-ID" dirty="0" smtClean="0"/>
              <a:t>KENDALA DAN HAMBATAN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1" dirty="0" smtClean="0"/>
              <a:t>KALTARA</a:t>
            </a:r>
          </a:p>
          <a:p>
            <a:r>
              <a:rPr lang="id-ID" sz="2000" dirty="0" smtClean="0"/>
              <a:t>Kaltara masih DOB					</a:t>
            </a:r>
          </a:p>
          <a:p>
            <a:r>
              <a:rPr lang="id-ID" sz="2000" dirty="0" smtClean="0"/>
              <a:t>Komunikasi dengan SatKer/SKPD belum maksimal		</a:t>
            </a:r>
          </a:p>
          <a:p>
            <a:r>
              <a:rPr lang="id-ID" sz="2000" dirty="0"/>
              <a:t>Hasil MUSRENBANG tergeser </a:t>
            </a:r>
            <a:r>
              <a:rPr lang="id-ID" sz="2000" dirty="0" smtClean="0"/>
              <a:t>aspirasi			</a:t>
            </a:r>
          </a:p>
          <a:p>
            <a:pPr marL="0" indent="0">
              <a:buNone/>
            </a:pPr>
            <a:endParaRPr lang="id-ID" sz="2000" b="1" dirty="0" smtClean="0"/>
          </a:p>
          <a:p>
            <a:pPr marL="0" indent="0">
              <a:buNone/>
            </a:pPr>
            <a:r>
              <a:rPr lang="id-ID" sz="2000" b="1" dirty="0" smtClean="0"/>
              <a:t>DKI</a:t>
            </a:r>
          </a:p>
          <a:p>
            <a:r>
              <a:rPr lang="id-ID" sz="2000" dirty="0" smtClean="0"/>
              <a:t>Pencarian lokasi &amp; kurangnya kesadaran masyarakat	</a:t>
            </a:r>
          </a:p>
          <a:p>
            <a:pPr marL="0" indent="363538">
              <a:buNone/>
            </a:pPr>
            <a:r>
              <a:rPr lang="id-ID" sz="2000" dirty="0" smtClean="0"/>
              <a:t>(kepemilikan lahan tidak jelas)</a:t>
            </a:r>
          </a:p>
          <a:p>
            <a:pPr marL="0" indent="0">
              <a:buNone/>
            </a:pPr>
            <a:endParaRPr lang="id-ID" sz="2000" dirty="0" smtClean="0"/>
          </a:p>
          <a:p>
            <a:pPr marL="0" indent="0">
              <a:buNone/>
            </a:pPr>
            <a:r>
              <a:rPr lang="id-ID" sz="2000" b="1" dirty="0" smtClean="0"/>
              <a:t>RIAU</a:t>
            </a:r>
          </a:p>
          <a:p>
            <a:r>
              <a:rPr lang="id-ID" sz="2000" dirty="0" smtClean="0"/>
              <a:t>Terbatasnya </a:t>
            </a:r>
            <a:r>
              <a:rPr lang="id-ID" sz="2000" dirty="0"/>
              <a:t>anggaran Kab/Kota </a:t>
            </a:r>
            <a:r>
              <a:rPr lang="id-ID" sz="2000" dirty="0" smtClean="0"/>
              <a:t>untuk menangani		</a:t>
            </a:r>
          </a:p>
          <a:p>
            <a:pPr marL="0" indent="363538">
              <a:buNone/>
            </a:pPr>
            <a:r>
              <a:rPr lang="id-ID" sz="2000" dirty="0" smtClean="0"/>
              <a:t>Pembangunan </a:t>
            </a:r>
            <a:r>
              <a:rPr lang="id-ID" sz="2000" dirty="0"/>
              <a:t>sarana dan prasarana sanitasi (PPSP</a:t>
            </a:r>
            <a:r>
              <a:rPr lang="id-ID" sz="2000" dirty="0" smtClean="0"/>
              <a:t>)		</a:t>
            </a:r>
            <a:endParaRPr lang="id-ID" sz="2000" dirty="0"/>
          </a:p>
          <a:p>
            <a:r>
              <a:rPr lang="id-ID" sz="2000" dirty="0"/>
              <a:t>Adanya Regulasi </a:t>
            </a:r>
            <a:r>
              <a:rPr lang="id-ID" sz="2000" dirty="0" smtClean="0"/>
              <a:t>Pusat					</a:t>
            </a:r>
          </a:p>
          <a:p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171509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id-ID" dirty="0" smtClean="0"/>
              <a:t>KENDALA DAN HAMBATAN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b="1" dirty="0" smtClean="0"/>
              <a:t>JABAR</a:t>
            </a:r>
          </a:p>
          <a:p>
            <a:r>
              <a:rPr lang="id-ID" sz="1800" dirty="0" smtClean="0"/>
              <a:t>Keterlambatan </a:t>
            </a:r>
            <a:r>
              <a:rPr lang="id-ID" sz="1800" dirty="0"/>
              <a:t>Juklak/Juknis				</a:t>
            </a:r>
            <a:endParaRPr lang="id-ID" sz="1800" dirty="0" smtClean="0"/>
          </a:p>
          <a:p>
            <a:r>
              <a:rPr lang="id-ID" sz="1800" dirty="0" smtClean="0"/>
              <a:t>Kesiapan Kab/Kota dalam menerima Bantuan Keuangan	</a:t>
            </a:r>
          </a:p>
          <a:p>
            <a:pPr marL="0" indent="363538">
              <a:buNone/>
            </a:pPr>
            <a:r>
              <a:rPr lang="id-ID" sz="1800" dirty="0" smtClean="0"/>
              <a:t>(terkait dengan ketersediaan lahan dan tidak adanya usulan)</a:t>
            </a:r>
          </a:p>
          <a:p>
            <a:r>
              <a:rPr lang="id-ID" sz="1800" dirty="0" smtClean="0"/>
              <a:t>Meyakinkan DPRD bahwa sanitasi termasuk fungsi kesehatan	</a:t>
            </a:r>
          </a:p>
          <a:p>
            <a:pPr marL="0" indent="0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b="1" dirty="0" smtClean="0"/>
              <a:t>KALTIM</a:t>
            </a:r>
          </a:p>
          <a:p>
            <a:r>
              <a:rPr lang="id-ID" sz="1800" dirty="0" smtClean="0"/>
              <a:t>Dana Aspirasi  mengalahkan BK				</a:t>
            </a:r>
          </a:p>
          <a:p>
            <a:r>
              <a:rPr lang="id-ID" sz="1800" dirty="0" smtClean="0"/>
              <a:t>Infrastruktur jalan, air minum, listrik, dan lainnya lebih penting	</a:t>
            </a:r>
          </a:p>
          <a:p>
            <a:pPr marL="0" indent="0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b="1" dirty="0" smtClean="0"/>
              <a:t>JATIM</a:t>
            </a:r>
          </a:p>
          <a:p>
            <a:r>
              <a:rPr lang="id-ID" sz="1800" dirty="0" smtClean="0"/>
              <a:t>Air Minum &amp; Sanitasi masih belum menjadi prioritas		</a:t>
            </a:r>
          </a:p>
          <a:p>
            <a:r>
              <a:rPr lang="id-ID" sz="1800" dirty="0" smtClean="0"/>
              <a:t>Permintaan Kab/Kota : bukan sanitasi (jalan ,jembatan, dll)	</a:t>
            </a:r>
          </a:p>
          <a:p>
            <a:pPr marL="0" indent="0">
              <a:buNone/>
            </a:pPr>
            <a:endParaRPr lang="id-ID" sz="1800" dirty="0" smtClean="0"/>
          </a:p>
          <a:p>
            <a:r>
              <a:rPr lang="id-ID" sz="1800" dirty="0" smtClean="0"/>
              <a:t>Alokasi BTL yang lebih besar karena BK menjadi sorotan KEMENDAGRI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9253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id-ID" dirty="0" smtClean="0"/>
              <a:t>POTENSI, SOLUSI, REKOMENDASI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b="1" dirty="0" smtClean="0"/>
              <a:t>DKI</a:t>
            </a:r>
          </a:p>
          <a:p>
            <a:r>
              <a:rPr lang="id-ID" sz="1800" dirty="0" smtClean="0"/>
              <a:t>Menyatukan sanitasi ke dalam program </a:t>
            </a:r>
            <a:r>
              <a:rPr lang="id-ID" sz="1800" dirty="0" smtClean="0"/>
              <a:t>RPTRA (Ruang Terbuka Hijau Ramah Anak) yang </a:t>
            </a:r>
            <a:r>
              <a:rPr lang="id-ID" sz="1800" dirty="0" smtClean="0"/>
              <a:t>akan dibuat oleh dinas perumahan</a:t>
            </a:r>
          </a:p>
          <a:p>
            <a:r>
              <a:rPr lang="id-ID" sz="1800" dirty="0" smtClean="0"/>
              <a:t>Menggunakan badan jalan sebagai alternatif untuk melaksanakan pembangunan IPAL Komunal IDB Sanimas					</a:t>
            </a:r>
          </a:p>
          <a:p>
            <a:pPr marL="0" indent="0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b="1" dirty="0" smtClean="0"/>
              <a:t>JABAR</a:t>
            </a:r>
          </a:p>
          <a:p>
            <a:r>
              <a:rPr lang="id-ID" sz="1800" dirty="0" smtClean="0"/>
              <a:t>Koordinasi intensif dengan Pokja Kab/Kota </a:t>
            </a:r>
            <a:r>
              <a:rPr lang="id-ID" sz="1800" dirty="0"/>
              <a:t>(Menentukan CPCL) </a:t>
            </a:r>
            <a:r>
              <a:rPr lang="id-ID" sz="1800" dirty="0" smtClean="0"/>
              <a:t>	</a:t>
            </a:r>
            <a:r>
              <a:rPr lang="id-ID" sz="1800" dirty="0"/>
              <a:t>	</a:t>
            </a:r>
            <a:endParaRPr lang="id-ID" sz="1800" dirty="0" smtClean="0"/>
          </a:p>
          <a:p>
            <a:r>
              <a:rPr lang="id-ID" sz="1800" dirty="0" smtClean="0"/>
              <a:t>Fasilitasi Bankeu kepada Pemprov					</a:t>
            </a:r>
          </a:p>
          <a:p>
            <a:pPr marL="0" indent="0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b="1" dirty="0" smtClean="0"/>
              <a:t>KALTARA</a:t>
            </a:r>
          </a:p>
          <a:p>
            <a:r>
              <a:rPr lang="id-ID" sz="1800" dirty="0" smtClean="0"/>
              <a:t>Tingkatkan Komunikasi						</a:t>
            </a:r>
          </a:p>
          <a:p>
            <a:r>
              <a:rPr lang="id-ID" sz="1800" dirty="0" smtClean="0"/>
              <a:t>Identifikasi permasalahan &amp; isu strategis				</a:t>
            </a:r>
          </a:p>
          <a:p>
            <a:pPr marL="0" indent="0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b="1" dirty="0" smtClean="0"/>
              <a:t>JATIM</a:t>
            </a:r>
          </a:p>
          <a:p>
            <a:r>
              <a:rPr lang="id-ID" sz="1800" dirty="0" smtClean="0"/>
              <a:t>Harus ada kebijakan khusus terkait air minum &amp; sanitasi untuk BK	</a:t>
            </a:r>
          </a:p>
        </p:txBody>
      </p:sp>
    </p:spTree>
    <p:extLst>
      <p:ext uri="{BB962C8B-B14F-4D97-AF65-F5344CB8AC3E}">
        <p14:creationId xmlns:p14="http://schemas.microsoft.com/office/powerpoint/2010/main" val="244371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id-ID" dirty="0" smtClean="0"/>
              <a:t>POTENSI, SOLUSI, REKOMENDASI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b="1" dirty="0" smtClean="0"/>
              <a:t>KALTIM</a:t>
            </a:r>
          </a:p>
          <a:p>
            <a:r>
              <a:rPr lang="id-ID" sz="1800" dirty="0" smtClean="0"/>
              <a:t>Revisi UU 23 tahun 2014						</a:t>
            </a:r>
          </a:p>
          <a:p>
            <a:r>
              <a:rPr lang="id-ID" sz="1800" dirty="0" smtClean="0"/>
              <a:t>Peraturan lainnya/permen					</a:t>
            </a:r>
          </a:p>
          <a:p>
            <a:pPr marL="0" indent="0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b="1" dirty="0" smtClean="0"/>
              <a:t>JATENG</a:t>
            </a:r>
          </a:p>
          <a:p>
            <a:r>
              <a:rPr lang="id-ID" sz="1800" dirty="0" smtClean="0"/>
              <a:t>Anggota DPRD diundang oleh Gubernur untuk mengikuti		</a:t>
            </a:r>
          </a:p>
          <a:p>
            <a:pPr marL="0" indent="363538">
              <a:buNone/>
            </a:pPr>
            <a:r>
              <a:rPr lang="id-ID" sz="1800" dirty="0" smtClean="0"/>
              <a:t>MUSRENBANG di dapilnya</a:t>
            </a:r>
          </a:p>
          <a:p>
            <a:r>
              <a:rPr lang="id-ID" sz="1800" dirty="0" smtClean="0"/>
              <a:t>Kolaborasi usulan murni masyarakat dan usulan anggota DPRD.		</a:t>
            </a:r>
          </a:p>
          <a:p>
            <a:pPr marL="0" indent="363538">
              <a:buNone/>
            </a:pPr>
            <a:r>
              <a:rPr lang="id-ID" sz="1800" dirty="0" smtClean="0"/>
              <a:t>Dengan syarat usulan anggota dewan masuk pada sistem informasi</a:t>
            </a:r>
          </a:p>
          <a:p>
            <a:r>
              <a:rPr lang="id-ID" sz="1800" dirty="0" smtClean="0"/>
              <a:t>Bantuan kepada Pem-Desa terbit pedoman pemberian BanKeu ke Pem-Des</a:t>
            </a:r>
          </a:p>
          <a:p>
            <a:pPr marL="0" indent="0">
              <a:buNone/>
            </a:pPr>
            <a:endParaRPr lang="id-ID" sz="1800" dirty="0" smtClean="0"/>
          </a:p>
          <a:p>
            <a:pPr marL="0" indent="0">
              <a:buNone/>
            </a:pPr>
            <a:r>
              <a:rPr lang="id-ID" sz="1800" b="1" dirty="0" smtClean="0"/>
              <a:t>RIAU</a:t>
            </a:r>
          </a:p>
          <a:p>
            <a:r>
              <a:rPr lang="id-ID" sz="1800" dirty="0" smtClean="0"/>
              <a:t>Prioritas BanKeu di Bidang Sanitasi					</a:t>
            </a:r>
          </a:p>
          <a:p>
            <a:endParaRPr lang="id-ID" sz="1800" dirty="0" smtClean="0"/>
          </a:p>
          <a:p>
            <a:r>
              <a:rPr lang="id-ID" sz="1800" dirty="0" smtClean="0"/>
              <a:t>Penyempurnaan pedoman penyusunan APBD yang memprioritaskan sanitasi</a:t>
            </a:r>
          </a:p>
          <a:p>
            <a:r>
              <a:rPr lang="id-ID" sz="1800" dirty="0" smtClean="0"/>
              <a:t>Prosentase aspirasi dibatasi dalam PerGub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4237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141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KELOMPOK 1 Diskusi: Bantuan Keuangan  (Jawa Tengah, Jawa Barat, Kalimantan Timur, Jawa Timur, DKI Jakarta, Kalimantan Utara, Riau)</vt:lpstr>
      <vt:lpstr>“ sanitasi urusan kita bersama……”</vt:lpstr>
      <vt:lpstr>PowerPoint Presentation</vt:lpstr>
      <vt:lpstr>PowerPoint Presentation</vt:lpstr>
      <vt:lpstr>KISAH SUKSES PENDORONG KEBERHASILAN</vt:lpstr>
      <vt:lpstr>KENDALA DAN HAMBATAN</vt:lpstr>
      <vt:lpstr>KENDALA DAN HAMBATAN</vt:lpstr>
      <vt:lpstr>POTENSI, SOLUSI, REKOMENDASI</vt:lpstr>
      <vt:lpstr>POTENSI, SOLUSI, REKOMENDASI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Arya</dc:creator>
  <cp:lastModifiedBy>D</cp:lastModifiedBy>
  <cp:revision>28</cp:revision>
  <dcterms:created xsi:type="dcterms:W3CDTF">2016-02-16T00:41:29Z</dcterms:created>
  <dcterms:modified xsi:type="dcterms:W3CDTF">2016-02-16T09:09:25Z</dcterms:modified>
</cp:coreProperties>
</file>